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801600" cy="9601200" type="A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33CC33"/>
    <a:srgbClr val="000000"/>
    <a:srgbClr val="4D4D4D"/>
    <a:srgbClr val="5F5F5F"/>
    <a:srgbClr val="777777"/>
    <a:srgbClr val="0D0D0D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1632" y="72"/>
      </p:cViewPr>
      <p:guideLst>
        <p:guide orient="horz" pos="3024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E6661BB-B261-482A-ACF6-F7CE8885CF6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523" cy="46624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63" tIns="46581" rIns="93163" bIns="46581" numCol="1" anchor="t" anchorCtr="0" compatLnSpc="1">
            <a:prstTxWarp prst="textNoShape">
              <a:avLst/>
            </a:prstTxWarp>
          </a:bodyPr>
          <a:lstStyle>
            <a:lvl1pPr defTabSz="930372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0F314AE-EE35-469C-9555-B16B65F1C2A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292" y="1"/>
            <a:ext cx="3037523" cy="46624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63" tIns="46581" rIns="93163" bIns="46581" numCol="1" anchor="t" anchorCtr="0" compatLnSpc="1">
            <a:prstTxWarp prst="textNoShape">
              <a:avLst/>
            </a:prstTxWarp>
          </a:bodyPr>
          <a:lstStyle>
            <a:lvl1pPr algn="r" defTabSz="930372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FED594E5-F212-420C-AA1D-00D6177F7FD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8568"/>
            <a:ext cx="3037523" cy="46624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63" tIns="46581" rIns="93163" bIns="46581" numCol="1" anchor="b" anchorCtr="0" compatLnSpc="1">
            <a:prstTxWarp prst="textNoShape">
              <a:avLst/>
            </a:prstTxWarp>
          </a:bodyPr>
          <a:lstStyle>
            <a:lvl1pPr defTabSz="930372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6306209D-B866-46DB-9CC5-80E7BE43108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292" y="8828568"/>
            <a:ext cx="3037523" cy="46624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63" tIns="46581" rIns="93163" bIns="46581" numCol="1" anchor="b" anchorCtr="0" compatLnSpc="1">
            <a:prstTxWarp prst="textNoShape">
              <a:avLst/>
            </a:prstTxWarp>
          </a:bodyPr>
          <a:lstStyle>
            <a:lvl1pPr algn="r" defTabSz="930372" eaLnBrk="1" hangingPunct="1">
              <a:defRPr sz="1200"/>
            </a:lvl1pPr>
          </a:lstStyle>
          <a:p>
            <a:pPr>
              <a:defRPr/>
            </a:pPr>
            <a:fld id="{E1A15EAC-C949-4E1A-9D3B-6A569FFE078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>
            <a:extLst>
              <a:ext uri="{FF2B5EF4-FFF2-40B4-BE49-F238E27FC236}">
                <a16:creationId xmlns:a16="http://schemas.microsoft.com/office/drawing/2014/main" id="{A072CF34-EF2E-4983-9F40-68318390C89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523" cy="46624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63" tIns="46581" rIns="93163" bIns="46581" numCol="1" anchor="t" anchorCtr="0" compatLnSpc="1">
            <a:prstTxWarp prst="textNoShape">
              <a:avLst/>
            </a:prstTxWarp>
          </a:bodyPr>
          <a:lstStyle>
            <a:lvl1pPr defTabSz="930372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19" name="Rectangle 1027">
            <a:extLst>
              <a:ext uri="{FF2B5EF4-FFF2-40B4-BE49-F238E27FC236}">
                <a16:creationId xmlns:a16="http://schemas.microsoft.com/office/drawing/2014/main" id="{F8DC8CC4-400F-4D3A-B918-CBE48745A5D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1292" y="1"/>
            <a:ext cx="3037523" cy="46624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63" tIns="46581" rIns="93163" bIns="46581" numCol="1" anchor="t" anchorCtr="0" compatLnSpc="1">
            <a:prstTxWarp prst="textNoShape">
              <a:avLst/>
            </a:prstTxWarp>
          </a:bodyPr>
          <a:lstStyle>
            <a:lvl1pPr algn="r" defTabSz="930372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52" name="Rectangle 1028">
            <a:extLst>
              <a:ext uri="{FF2B5EF4-FFF2-40B4-BE49-F238E27FC236}">
                <a16:creationId xmlns:a16="http://schemas.microsoft.com/office/drawing/2014/main" id="{769FD501-7F33-47D0-8A1C-9436939ABC6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1029">
            <a:extLst>
              <a:ext uri="{FF2B5EF4-FFF2-40B4-BE49-F238E27FC236}">
                <a16:creationId xmlns:a16="http://schemas.microsoft.com/office/drawing/2014/main" id="{7E33FDC5-F2D1-41DC-9449-EDD1A16692A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09" y="4416663"/>
            <a:ext cx="5605783" cy="418353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63" tIns="46581" rIns="93163" bIns="465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9222" name="Rectangle 1030">
            <a:extLst>
              <a:ext uri="{FF2B5EF4-FFF2-40B4-BE49-F238E27FC236}">
                <a16:creationId xmlns:a16="http://schemas.microsoft.com/office/drawing/2014/main" id="{2E08755D-35C3-469F-8EDD-81BB3B2B5D7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8568"/>
            <a:ext cx="3037523" cy="46624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63" tIns="46581" rIns="93163" bIns="46581" numCol="1" anchor="b" anchorCtr="0" compatLnSpc="1">
            <a:prstTxWarp prst="textNoShape">
              <a:avLst/>
            </a:prstTxWarp>
          </a:bodyPr>
          <a:lstStyle>
            <a:lvl1pPr defTabSz="930372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23" name="Rectangle 1031">
            <a:extLst>
              <a:ext uri="{FF2B5EF4-FFF2-40B4-BE49-F238E27FC236}">
                <a16:creationId xmlns:a16="http://schemas.microsoft.com/office/drawing/2014/main" id="{1DBBC118-0870-40EA-B9A5-3116E02DBA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292" y="8828568"/>
            <a:ext cx="3037523" cy="46624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63" tIns="46581" rIns="93163" bIns="46581" numCol="1" anchor="b" anchorCtr="0" compatLnSpc="1">
            <a:prstTxWarp prst="textNoShape">
              <a:avLst/>
            </a:prstTxWarp>
          </a:bodyPr>
          <a:lstStyle>
            <a:lvl1pPr algn="r" defTabSz="930372" eaLnBrk="1" hangingPunct="1">
              <a:defRPr sz="1200"/>
            </a:lvl1pPr>
          </a:lstStyle>
          <a:p>
            <a:pPr>
              <a:defRPr/>
            </a:pPr>
            <a:fld id="{4230395A-0503-4793-AA91-DC496A3FE60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31">
            <a:extLst>
              <a:ext uri="{FF2B5EF4-FFF2-40B4-BE49-F238E27FC236}">
                <a16:creationId xmlns:a16="http://schemas.microsoft.com/office/drawing/2014/main" id="{31FC1391-06A1-43E4-9EB3-B3B251ECEE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915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0473" indent="-283822" defTabSz="92915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0043" indent="-226741" defTabSz="92915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6695" indent="-226741" defTabSz="92915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3346" indent="-226741" defTabSz="92915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9997" indent="-226741" defTabSz="9291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6649" indent="-226741" defTabSz="9291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300" indent="-226741" defTabSz="9291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9951" indent="-226741" defTabSz="9291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ECBC6C-5F26-474F-B78D-0021F9F867A8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dirty="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937872BB-7C51-47C7-A2EE-AAA95363E1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6150"/>
          </a:xfrm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5E3417B2-3E92-4980-9C52-C71B8CFB31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8574" y="2982913"/>
            <a:ext cx="10884452" cy="2057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015" y="5440364"/>
            <a:ext cx="8959574" cy="24542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AC3882-B75F-4117-9A4B-6172BE7EC1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D612F2-DE07-4723-8ABC-68AD1A380C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15A816-5CF5-4E76-B010-52F6A668EC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566A2-2657-4DD0-B259-A60DEF5B243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50646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FCFC90-C19B-4419-B28E-B1EAB6BB49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43E1C6-95B2-4DD1-8AF6-F8A23499A2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B55A2D-0B15-4A30-9166-7294FC7B46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6398B-4827-457A-B1F6-9F033729B56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8732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0389" y="385763"/>
            <a:ext cx="2879586" cy="81899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627" y="385763"/>
            <a:ext cx="8267701" cy="81899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E40FE7-3243-4487-9376-A92DA2B189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5BE1C3-E71D-413E-AD18-4DFA4C5E9F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7FD0C9-2E90-4B76-B0BA-BDB349D2CB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A1551-9342-4F53-B009-85816A49EE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7751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49B5F0-5EFB-48CB-848D-ABE81668F5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4A619D-55C6-437C-8E81-671401924B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E6FA6E-B875-47C4-AA06-52936B3543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268C6-318F-42B1-B787-E8A17E40052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3339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688" y="6169026"/>
            <a:ext cx="10880588" cy="19081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2688" y="4068763"/>
            <a:ext cx="10880588" cy="210026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D28EBB-BFD2-4CEC-91CE-CFE3935083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480D82-E747-4735-AB26-D49DCC1049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28F872-3E7B-4AED-8A0C-596930C788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F1D81-3133-4CD5-A164-37631D39309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7923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628" y="2239963"/>
            <a:ext cx="5573643" cy="6335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6332" y="2239963"/>
            <a:ext cx="5573643" cy="6335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C1AEC7-3D27-4BA0-BE5F-D58A3C0F26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6DCB25-6C55-4FDE-995F-71477F12FC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DF9165-985E-44DB-B7CF-F7A65CB406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40154-06BF-4825-8730-149F65FC890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44962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626" y="384175"/>
            <a:ext cx="11518348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627" y="2149475"/>
            <a:ext cx="5654814" cy="895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27" y="3044825"/>
            <a:ext cx="5654814" cy="5532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1296" y="2149475"/>
            <a:ext cx="5658678" cy="895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1296" y="3044825"/>
            <a:ext cx="5658678" cy="5532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489047A-30D8-46BD-A256-450DE533E2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474087C-B7E3-4FB7-BC3A-63D89C8009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BA08CCD-CF8E-4E34-98E0-F5D0AD9098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FEA93-F371-4DB8-A65D-29778C1499D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0780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786D7EA-0499-4FF5-B0DB-0D3E50F4C7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12CC170-5E19-4F39-ADCB-F0F7CCE9C9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D0C5E91-9A9B-492D-8293-D74A0F4CF4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6BE4E-C924-4780-9E05-4742D3E5186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8635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7F1BF81-48C7-465A-9672-F59D287990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927CDE3-0A3D-4CAA-9C92-FC7C502C0C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AED7F7C-114A-4C44-BC8D-477540A0B5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0021C-DECB-435C-AA47-1CBC1AFFD85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5452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626" y="382589"/>
            <a:ext cx="4209223" cy="16271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458" y="382589"/>
            <a:ext cx="7154516" cy="8194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626" y="2009775"/>
            <a:ext cx="4209223" cy="6567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6E4E58-ACAF-462A-8EBC-856D205C54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EA1B92-087B-4EFB-AA62-DA012E5C56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38DCB-04B5-46A9-9ECB-E99A1FD34E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CBA88-4FA1-4B35-AA6A-77F3C5F6004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17916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527" y="6721476"/>
            <a:ext cx="7680186" cy="7921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8527" y="857250"/>
            <a:ext cx="7680186" cy="57610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8527" y="7513639"/>
            <a:ext cx="7680186" cy="1127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50D9B1-6726-4BA2-ABA9-37EFE69145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6CB68C-8AB6-4E2B-A4C5-2DA54B0C85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767E65-569D-45BA-9E07-622865F8B9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13BC8-7416-4298-BB71-26D913656F2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14026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B29A7DD-17BA-4AF8-8DB9-9F080C4935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41626" y="385763"/>
            <a:ext cx="1151834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FFD0892-3604-478D-8F5F-3D3107202C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41626" y="2239963"/>
            <a:ext cx="11518348" cy="633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AD38A30-E557-4C64-874B-DA4B8DC6215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1626" y="8742363"/>
            <a:ext cx="2983948" cy="6667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3BF9CEB-CB24-4C8C-88DC-B619993B14C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5426" y="8742363"/>
            <a:ext cx="4050748" cy="6667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9EDD7E5-D065-490A-8A7F-E92CE71595B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6026" y="8742363"/>
            <a:ext cx="2983948" cy="6667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FE73CB2-3AE5-4676-AE57-6E647A0CF00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AutoShape 15">
            <a:extLst>
              <a:ext uri="{FF2B5EF4-FFF2-40B4-BE49-F238E27FC236}">
                <a16:creationId xmlns:a16="http://schemas.microsoft.com/office/drawing/2014/main" id="{9021A32A-2967-4AC5-89A9-4E947169A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956843"/>
            <a:ext cx="7086600" cy="135588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4098" name="Rectangle 21">
            <a:extLst>
              <a:ext uri="{FF2B5EF4-FFF2-40B4-BE49-F238E27FC236}">
                <a16:creationId xmlns:a16="http://schemas.microsoft.com/office/drawing/2014/main" id="{26E6780D-CA5C-446C-B0CC-5A7E1F40B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326"/>
            <a:ext cx="12773728" cy="9515474"/>
          </a:xfrm>
          <a:prstGeom prst="rect">
            <a:avLst/>
          </a:prstGeom>
          <a:solidFill>
            <a:schemeClr val="tx2">
              <a:alpha val="50195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29DAEB0C-E42A-4830-AF66-5B9F2CD8C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0" y="3072257"/>
            <a:ext cx="6680200" cy="10981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65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sz="1800" b="1" dirty="0">
                <a:solidFill>
                  <a:srgbClr val="0D0D0D"/>
                </a:solidFill>
                <a:latin typeface="+mj-lt"/>
              </a:rPr>
              <a:t>SCMUA Solid Waste Facility </a:t>
            </a:r>
          </a:p>
          <a:p>
            <a:pPr algn="ctr" eaLnBrk="1" hangingPunct="1">
              <a:lnSpc>
                <a:spcPct val="65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sz="1800" b="1" dirty="0">
                <a:solidFill>
                  <a:srgbClr val="0D0D0D"/>
                </a:solidFill>
                <a:latin typeface="+mj-lt"/>
              </a:rPr>
              <a:t>34 Route 94, Lafayette</a:t>
            </a:r>
          </a:p>
          <a:p>
            <a:pPr algn="ctr" eaLnBrk="1" hangingPunct="1">
              <a:lnSpc>
                <a:spcPct val="65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sz="2800" b="1" u="sng" dirty="0">
                <a:solidFill>
                  <a:srgbClr val="FF0000"/>
                </a:solidFill>
                <a:latin typeface="+mj-lt"/>
              </a:rPr>
              <a:t>9:00 am </a:t>
            </a:r>
            <a:r>
              <a:rPr lang="en-US" altLang="en-US" sz="2800" b="1" dirty="0">
                <a:solidFill>
                  <a:srgbClr val="0070C0"/>
                </a:solidFill>
                <a:latin typeface="+mj-lt"/>
              </a:rPr>
              <a:t>to 2:00 pm </a:t>
            </a:r>
            <a:endParaRPr lang="en-US" altLang="en-US" sz="20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F822792D-CC29-4457-8601-D7D1D958C679}"/>
              </a:ext>
            </a:extLst>
          </p:cNvPr>
          <p:cNvSpPr txBox="1">
            <a:spLocks noChangeArrowheads="1"/>
          </p:cNvSpPr>
          <p:nvPr/>
        </p:nvSpPr>
        <p:spPr bwMode="auto">
          <a:xfrm rot="20435239">
            <a:off x="-1112596" y="711487"/>
            <a:ext cx="5048250" cy="129266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None/>
              <a:defRPr/>
            </a:pPr>
            <a:r>
              <a:rPr lang="en-US" altLang="en-US" sz="5400" b="1" dirty="0">
                <a:solidFill>
                  <a:srgbClr val="0D0D0D"/>
                </a:solidFill>
                <a:highlight>
                  <a:srgbClr val="FFFF00"/>
                </a:highlight>
              </a:rPr>
              <a:t>FREE</a:t>
            </a:r>
            <a:r>
              <a:rPr lang="en-US" altLang="en-US" sz="2000" b="1" dirty="0">
                <a:solidFill>
                  <a:srgbClr val="0D0D0D"/>
                </a:solidFill>
                <a:highlight>
                  <a:srgbClr val="FFFF00"/>
                </a:highlight>
              </a:rPr>
              <a:t> </a:t>
            </a:r>
            <a:endParaRPr lang="en-US" altLang="en-US" sz="1800" b="1" dirty="0">
              <a:solidFill>
                <a:srgbClr val="0D0D0D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endParaRPr lang="en-US" altLang="en-US" sz="1600" b="1" dirty="0">
              <a:solidFill>
                <a:srgbClr val="0D0D0D"/>
              </a:solidFill>
            </a:endParaRPr>
          </a:p>
        </p:txBody>
      </p:sp>
      <p:sp>
        <p:nvSpPr>
          <p:cNvPr id="4105" name="AutoShape 13">
            <a:extLst>
              <a:ext uri="{FF2B5EF4-FFF2-40B4-BE49-F238E27FC236}">
                <a16:creationId xmlns:a16="http://schemas.microsoft.com/office/drawing/2014/main" id="{8A3185B6-9E13-4A2D-93CC-B4C6637AA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6761" y="4548846"/>
            <a:ext cx="4214474" cy="421415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4106" name="Text Box 14">
            <a:extLst>
              <a:ext uri="{FF2B5EF4-FFF2-40B4-BE49-F238E27FC236}">
                <a16:creationId xmlns:a16="http://schemas.microsoft.com/office/drawing/2014/main" id="{A0B98866-B4A5-49D3-80AD-8327C4D4F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1030" y="4716701"/>
            <a:ext cx="4050204" cy="527221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b="1" u="sng" dirty="0">
                <a:solidFill>
                  <a:srgbClr val="33CC33"/>
                </a:solidFill>
                <a:latin typeface="Arial Black" panose="020B0A04020102020204" pitchFamily="34" charset="0"/>
              </a:rPr>
              <a:t>Accepted Electronics: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600" dirty="0">
                <a:solidFill>
                  <a:srgbClr val="002060"/>
                </a:solidFill>
                <a:latin typeface="Arial Black" panose="020B0A04020102020204" pitchFamily="34" charset="0"/>
              </a:rPr>
              <a:t>Cell Phones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600" dirty="0">
                <a:solidFill>
                  <a:srgbClr val="002060"/>
                </a:solidFill>
                <a:latin typeface="Arial Black" panose="020B0A04020102020204" pitchFamily="34" charset="0"/>
              </a:rPr>
              <a:t>CD, DVD and VCR Players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600" dirty="0">
                <a:solidFill>
                  <a:srgbClr val="002060"/>
                </a:solidFill>
                <a:latin typeface="Arial Black" panose="020B0A04020102020204" pitchFamily="34" charset="0"/>
              </a:rPr>
              <a:t>Copiers &amp; Scanners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600" dirty="0">
                <a:solidFill>
                  <a:srgbClr val="002060"/>
                </a:solidFill>
                <a:latin typeface="Arial Black" panose="020B0A04020102020204" pitchFamily="34" charset="0"/>
              </a:rPr>
              <a:t>Cameras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600" dirty="0">
                <a:solidFill>
                  <a:srgbClr val="002060"/>
                </a:solidFill>
                <a:latin typeface="Arial Black" panose="020B0A04020102020204" pitchFamily="34" charset="0"/>
              </a:rPr>
              <a:t>Computer Mice &amp; Keyboards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600" dirty="0">
                <a:solidFill>
                  <a:srgbClr val="002060"/>
                </a:solidFill>
                <a:latin typeface="Arial Black" panose="020B0A04020102020204" pitchFamily="34" charset="0"/>
              </a:rPr>
              <a:t>Desktop or Personal Computers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600" dirty="0">
                <a:solidFill>
                  <a:srgbClr val="002060"/>
                </a:solidFill>
                <a:latin typeface="Arial Black" panose="020B0A04020102020204" pitchFamily="34" charset="0"/>
              </a:rPr>
              <a:t>Desktop Printers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600" dirty="0">
                <a:solidFill>
                  <a:srgbClr val="002060"/>
                </a:solidFill>
                <a:latin typeface="Arial Black" panose="020B0A04020102020204" pitchFamily="34" charset="0"/>
              </a:rPr>
              <a:t>Desktop Fax Machines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600" dirty="0">
                <a:solidFill>
                  <a:srgbClr val="002060"/>
                </a:solidFill>
                <a:latin typeface="Arial Black" panose="020B0A04020102020204" pitchFamily="34" charset="0"/>
              </a:rPr>
              <a:t>E-Book Readers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600" dirty="0">
                <a:solidFill>
                  <a:srgbClr val="002060"/>
                </a:solidFill>
                <a:latin typeface="Arial Black" panose="020B0A04020102020204" pitchFamily="34" charset="0"/>
              </a:rPr>
              <a:t>Electronic wires, cabling, chargers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600" dirty="0">
                <a:solidFill>
                  <a:srgbClr val="002060"/>
                </a:solidFill>
                <a:latin typeface="Arial Black" panose="020B0A04020102020204" pitchFamily="34" charset="0"/>
              </a:rPr>
              <a:t>Laptops &amp; Tablets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600" dirty="0">
                <a:solidFill>
                  <a:srgbClr val="002060"/>
                </a:solidFill>
                <a:latin typeface="Arial Black" panose="020B0A04020102020204" pitchFamily="34" charset="0"/>
              </a:rPr>
              <a:t>MP3 Players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600" dirty="0">
                <a:solidFill>
                  <a:srgbClr val="002060"/>
                </a:solidFill>
                <a:latin typeface="Arial Black" panose="020B0A04020102020204" pitchFamily="34" charset="0"/>
              </a:rPr>
              <a:t>Modems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600" dirty="0">
                <a:solidFill>
                  <a:srgbClr val="002060"/>
                </a:solidFill>
                <a:latin typeface="Arial Black" panose="020B0A04020102020204" pitchFamily="34" charset="0"/>
              </a:rPr>
              <a:t>Stereos, Radios &amp; Speakers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600" dirty="0">
                <a:solidFill>
                  <a:srgbClr val="002060"/>
                </a:solidFill>
                <a:latin typeface="Arial Black" panose="020B0A04020102020204" pitchFamily="34" charset="0"/>
              </a:rPr>
              <a:t>Televisions &amp; Flat Screens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600" i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600" i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600" i="1" dirty="0">
                <a:solidFill>
                  <a:srgbClr val="FF0000"/>
                </a:solidFill>
                <a:latin typeface="Arial Black" panose="020B0A04020102020204" pitchFamily="34" charset="0"/>
              </a:rPr>
              <a:t>* No Appliances Please*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6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2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200" b="1" u="sng" dirty="0">
              <a:solidFill>
                <a:srgbClr val="000000"/>
              </a:solidFill>
              <a:highlight>
                <a:srgbClr val="FFFF00"/>
              </a:highlight>
              <a:latin typeface="Arial Black" panose="020B0A0402010202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2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116" name="Line 27">
            <a:extLst>
              <a:ext uri="{FF2B5EF4-FFF2-40B4-BE49-F238E27FC236}">
                <a16:creationId xmlns:a16="http://schemas.microsoft.com/office/drawing/2014/main" id="{42BFA17F-F7F6-4683-93ED-5865642E406D}"/>
              </a:ext>
            </a:extLst>
          </p:cNvPr>
          <p:cNvSpPr>
            <a:spLocks noChangeShapeType="1"/>
          </p:cNvSpPr>
          <p:nvPr/>
        </p:nvSpPr>
        <p:spPr bwMode="auto">
          <a:xfrm>
            <a:off x="9029700" y="9067800"/>
            <a:ext cx="0" cy="533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4118" name="Google Shape;149;p2">
            <a:extLst>
              <a:ext uri="{FF2B5EF4-FFF2-40B4-BE49-F238E27FC236}">
                <a16:creationId xmlns:a16="http://schemas.microsoft.com/office/drawing/2014/main" id="{9AA4A4A1-14C5-48C1-9F23-3868F54AF4C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49" y="7386288"/>
            <a:ext cx="2850023" cy="147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71449C-6F51-4916-B9E4-5AE85D51E762}"/>
              </a:ext>
            </a:extLst>
          </p:cNvPr>
          <p:cNvSpPr/>
          <p:nvPr/>
        </p:nvSpPr>
        <p:spPr>
          <a:xfrm>
            <a:off x="876300" y="188127"/>
            <a:ext cx="1127759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Electronics </a:t>
            </a:r>
          </a:p>
          <a:p>
            <a:pPr algn="ctr"/>
            <a:r>
              <a:rPr lang="en-US" sz="66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Recycling Day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120" name="Picture 24" descr="nj ecycle">
            <a:extLst>
              <a:ext uri="{FF2B5EF4-FFF2-40B4-BE49-F238E27FC236}">
                <a16:creationId xmlns:a16="http://schemas.microsoft.com/office/drawing/2014/main" id="{E17EEB07-A1A5-4B68-9CA3-A4F3DC9FD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980" y="8115671"/>
            <a:ext cx="1740839" cy="64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A9401BE-4995-42C7-83B3-BF131E0B8C1F}"/>
              </a:ext>
            </a:extLst>
          </p:cNvPr>
          <p:cNvSpPr/>
          <p:nvPr/>
        </p:nvSpPr>
        <p:spPr>
          <a:xfrm>
            <a:off x="3333749" y="2214912"/>
            <a:ext cx="63627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Saturday, April 12th</a:t>
            </a:r>
            <a:r>
              <a:rPr lang="en-US" sz="32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2025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87A077-9046-9274-93DE-2DFDF8458F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822" y="3255762"/>
            <a:ext cx="2786063" cy="1988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EE0783-3FD6-04F8-4B68-3F020E1D46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15" y="3224189"/>
            <a:ext cx="3089916" cy="2512883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0">
    <a:dk1>
      <a:srgbClr val="777777"/>
    </a:dk1>
    <a:lt1>
      <a:srgbClr val="FFFFFF"/>
    </a:lt1>
    <a:dk2>
      <a:srgbClr val="686B5D"/>
    </a:dk2>
    <a:lt2>
      <a:srgbClr val="D1D1CB"/>
    </a:lt2>
    <a:accent1>
      <a:srgbClr val="909082"/>
    </a:accent1>
    <a:accent2>
      <a:srgbClr val="809EA8"/>
    </a:accent2>
    <a:accent3>
      <a:srgbClr val="B9BAB6"/>
    </a:accent3>
    <a:accent4>
      <a:srgbClr val="DADADA"/>
    </a:accent4>
    <a:accent5>
      <a:srgbClr val="C6C6C1"/>
    </a:accent5>
    <a:accent6>
      <a:srgbClr val="738F98"/>
    </a:accent6>
    <a:hlink>
      <a:srgbClr val="FFCC66"/>
    </a:hlink>
    <a:folHlink>
      <a:srgbClr val="E9DCB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1788</TotalTime>
  <Words>81</Words>
  <Application>Microsoft Office PowerPoint</Application>
  <PresentationFormat>A3 Paper (297x420 mm)</PresentationFormat>
  <Paragraphs>29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Arial Black</vt:lpstr>
      <vt:lpstr>Default Design</vt:lpstr>
      <vt:lpstr>PowerPoint Presentation</vt:lpstr>
    </vt:vector>
  </TitlesOfParts>
  <Company>SCMUA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Laptop</dc:creator>
  <cp:lastModifiedBy>Patty DeClesis</cp:lastModifiedBy>
  <cp:revision>122</cp:revision>
  <cp:lastPrinted>2025-03-13T17:25:27Z</cp:lastPrinted>
  <dcterms:created xsi:type="dcterms:W3CDTF">2007-07-10T18:25:05Z</dcterms:created>
  <dcterms:modified xsi:type="dcterms:W3CDTF">2025-03-13T17:25:36Z</dcterms:modified>
</cp:coreProperties>
</file>