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5257800" cy="9601200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16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33CC33"/>
    <a:srgbClr val="000000"/>
    <a:srgbClr val="4D4D4D"/>
    <a:srgbClr val="5F5F5F"/>
    <a:srgbClr val="777777"/>
    <a:srgbClr val="0D0D0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3018" y="72"/>
      </p:cViewPr>
      <p:guideLst>
        <p:guide orient="horz" pos="3024"/>
        <p:guide pos="1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E6661BB-B261-482A-ACF6-F7CE8885CF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0F314AE-EE35-469C-9555-B16B65F1C2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ED594E5-F212-420C-AA1D-00D6177F7F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306209D-B866-46DB-9CC5-80E7BE4310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/>
            </a:lvl1pPr>
          </a:lstStyle>
          <a:p>
            <a:pPr>
              <a:defRPr/>
            </a:pPr>
            <a:fld id="{E1A15EAC-C949-4E1A-9D3B-6A569FFE078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A072CF34-EF2E-4983-9F40-68318390C8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F8DC8CC4-400F-4D3A-B918-CBE48745A5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769FD501-7F33-47D0-8A1C-9436939ABC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54288" y="696913"/>
            <a:ext cx="1912937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1029">
            <a:extLst>
              <a:ext uri="{FF2B5EF4-FFF2-40B4-BE49-F238E27FC236}">
                <a16:creationId xmlns:a16="http://schemas.microsoft.com/office/drawing/2014/main" id="{7E33FDC5-F2D1-41DC-9449-EDD1A16692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1188"/>
            <a:ext cx="5613400" cy="4187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222" name="Rectangle 1030">
            <a:extLst>
              <a:ext uri="{FF2B5EF4-FFF2-40B4-BE49-F238E27FC236}">
                <a16:creationId xmlns:a16="http://schemas.microsoft.com/office/drawing/2014/main" id="{2E08755D-35C3-469F-8EDD-81BB3B2B5D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223" name="Rectangle 1031">
            <a:extLst>
              <a:ext uri="{FF2B5EF4-FFF2-40B4-BE49-F238E27FC236}">
                <a16:creationId xmlns:a16="http://schemas.microsoft.com/office/drawing/2014/main" id="{1DBBC118-0870-40EA-B9A5-3116E02DB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/>
            </a:lvl1pPr>
          </a:lstStyle>
          <a:p>
            <a:pPr>
              <a:defRPr/>
            </a:pPr>
            <a:fld id="{4230395A-0503-4793-AA91-DC496A3FE6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>
            <a:extLst>
              <a:ext uri="{FF2B5EF4-FFF2-40B4-BE49-F238E27FC236}">
                <a16:creationId xmlns:a16="http://schemas.microsoft.com/office/drawing/2014/main" id="{31FC1391-06A1-43E4-9EB3-B3B251ECE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ECBC6C-5F26-474F-B78D-0021F9F867A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37872BB-7C51-47C7-A2EE-AAA95363E1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E3417B2-3E92-4980-9C52-C71B8CFB3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00" y="2982913"/>
            <a:ext cx="4470400" cy="205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988" y="5440363"/>
            <a:ext cx="3679825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C3882-B75F-4117-9A4B-6172BE7EC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D612F2-DE07-4723-8ABC-68AD1A380C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15A816-5CF5-4E76-B010-52F6A668E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566A2-2657-4DD0-B259-A60DEF5B24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064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CFC90-C19B-4419-B28E-B1EAB6BB4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3E1C6-95B2-4DD1-8AF6-F8A23499A2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B55A2D-0B15-4A30-9166-7294FC7B4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6398B-4827-457A-B1F6-9F033729B5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873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1588" y="385763"/>
            <a:ext cx="1182687" cy="8189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525" y="385763"/>
            <a:ext cx="3395663" cy="8189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E40FE7-3243-4487-9376-A92DA2B18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5BE1C3-E71D-413E-AD18-4DFA4C5E9F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7FD0C9-2E90-4B76-B0BA-BDB349D2C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1551-9342-4F53-B009-85816A49EE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775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9B5F0-5EFB-48CB-848D-ABE81668F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4A619D-55C6-437C-8E81-671401924B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E6FA6E-B875-47C4-AA06-52936B354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268C6-318F-42B1-B787-E8A17E4005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333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6169025"/>
            <a:ext cx="4468813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4068763"/>
            <a:ext cx="4468813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D28EBB-BFD2-4CEC-91CE-CFE393508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80D82-E747-4735-AB26-D49DCC1049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28F872-3E7B-4AED-8A0C-596930C788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F1D81-3133-4CD5-A164-37631D3930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792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2239963"/>
            <a:ext cx="2289175" cy="633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5100" y="2239963"/>
            <a:ext cx="2289175" cy="633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C1AEC7-3D27-4BA0-BE5F-D58A3C0F2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DCB25-6C55-4FDE-995F-71477F12FC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DF9165-985E-44DB-B7CF-F7A65CB406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40154-06BF-4825-8730-149F65FC89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496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5" y="384175"/>
            <a:ext cx="473075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525" y="2149475"/>
            <a:ext cx="2322513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3525" y="3044825"/>
            <a:ext cx="2322513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0175" y="2149475"/>
            <a:ext cx="2324100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0175" y="3044825"/>
            <a:ext cx="2324100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89047A-30D8-46BD-A256-450DE533E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74087C-B7E3-4FB7-BC3A-63D89C8009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BA08CCD-CF8E-4E34-98E0-F5D0AD9098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FEA93-F371-4DB8-A65D-29778C1499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78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86D7EA-0499-4FF5-B0DB-0D3E50F4C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2CC170-5E19-4F39-ADCB-F0F7CCE9C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0C5E91-9A9B-492D-8293-D74A0F4CF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6BE4E-C924-4780-9E05-4742D3E518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863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F1BF81-48C7-465A-9672-F59D28799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27CDE3-0A3D-4CAA-9C92-FC7C502C0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ED7F7C-114A-4C44-BC8D-477540A0B5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0021C-DECB-435C-AA47-1CBC1AFFD8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545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5" y="382588"/>
            <a:ext cx="1728788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3" y="382588"/>
            <a:ext cx="2938462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3525" y="2009775"/>
            <a:ext cx="1728788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6E4E58-ACAF-462A-8EBC-856D205C54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EA1B92-087B-4EFB-AA62-DA012E5C5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38DCB-04B5-46A9-9ECB-E99A1FD34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BA88-4FA1-4B35-AA6A-77F3C5F600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79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6721475"/>
            <a:ext cx="3154362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0288" y="857250"/>
            <a:ext cx="3154362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288" y="7513638"/>
            <a:ext cx="3154362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50D9B1-6726-4BA2-ABA9-37EFE6914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6CB68C-8AB6-4E2B-A4C5-2DA54B0C8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767E65-569D-45BA-9E07-622865F8B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13BC8-7416-4298-BB71-26D913656F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402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29A7DD-17BA-4AF8-8DB9-9F080C493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3525" y="385763"/>
            <a:ext cx="47307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FD0892-3604-478D-8F5F-3D3107202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2239963"/>
            <a:ext cx="4730750" cy="633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D38A30-E557-4C64-874B-DA4B8DC621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3525" y="8742363"/>
            <a:ext cx="1225550" cy="66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BF9CEB-CB24-4C8C-88DC-B619993B14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7050" y="8742363"/>
            <a:ext cx="1663700" cy="66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EDD7E5-D065-490A-8A7F-E92CE71595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68725" y="8742363"/>
            <a:ext cx="1225550" cy="66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FE73CB2-3AE5-4676-AE57-6E647A0CF0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AutoShape 15">
            <a:extLst>
              <a:ext uri="{FF2B5EF4-FFF2-40B4-BE49-F238E27FC236}">
                <a16:creationId xmlns:a16="http://schemas.microsoft.com/office/drawing/2014/main" id="{9021A32A-2967-4AC5-89A9-4E947169A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1948281"/>
            <a:ext cx="2667000" cy="84862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4098" name="Rectangle 21">
            <a:extLst>
              <a:ext uri="{FF2B5EF4-FFF2-40B4-BE49-F238E27FC236}">
                <a16:creationId xmlns:a16="http://schemas.microsoft.com/office/drawing/2014/main" id="{26E6780D-CA5C-446C-B0CC-5A7E1F40B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" y="0"/>
            <a:ext cx="5245100" cy="9334500"/>
          </a:xfrm>
          <a:prstGeom prst="rect">
            <a:avLst/>
          </a:prstGeom>
          <a:solidFill>
            <a:schemeClr val="tx2">
              <a:alpha val="50195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29DAEB0C-E42A-4830-AF66-5B9F2CD8C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7800" y="2008606"/>
            <a:ext cx="5448300" cy="80624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65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400" b="1" dirty="0">
                <a:solidFill>
                  <a:srgbClr val="0D0D0D"/>
                </a:solidFill>
                <a:latin typeface="+mj-lt"/>
              </a:rPr>
              <a:t>SCMUA Solid Waste Facility </a:t>
            </a:r>
          </a:p>
          <a:p>
            <a:pPr algn="ctr" eaLnBrk="1" hangingPunct="1">
              <a:lnSpc>
                <a:spcPct val="65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400" b="1" dirty="0">
                <a:solidFill>
                  <a:srgbClr val="0D0D0D"/>
                </a:solidFill>
                <a:latin typeface="+mj-lt"/>
              </a:rPr>
              <a:t>34 State Route 94, Lafayette</a:t>
            </a:r>
          </a:p>
          <a:p>
            <a:pPr algn="ctr" eaLnBrk="1" hangingPunct="1">
              <a:lnSpc>
                <a:spcPct val="65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0070C0"/>
                </a:solidFill>
                <a:latin typeface="+mj-lt"/>
              </a:rPr>
              <a:t>9:00 am to 2:00 pm 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F822792D-CC29-4457-8601-D7D1D958C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49" y="2885324"/>
            <a:ext cx="5048250" cy="61555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en-US" sz="1600" b="1" dirty="0">
                <a:solidFill>
                  <a:srgbClr val="0D0D0D"/>
                </a:solidFill>
                <a:highlight>
                  <a:srgbClr val="FFFF00"/>
                </a:highlight>
              </a:rPr>
              <a:t>FREE OF CHARGE </a:t>
            </a:r>
            <a:r>
              <a:rPr lang="en-US" altLang="en-US" sz="1400" b="1" dirty="0">
                <a:solidFill>
                  <a:srgbClr val="0D0D0D"/>
                </a:solidFill>
              </a:rPr>
              <a:t>for Sussex County residents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200" b="1" dirty="0">
              <a:solidFill>
                <a:srgbClr val="0D0D0D"/>
              </a:solidFill>
            </a:endParaRPr>
          </a:p>
        </p:txBody>
      </p:sp>
      <p:sp>
        <p:nvSpPr>
          <p:cNvPr id="4105" name="AutoShape 13">
            <a:extLst>
              <a:ext uri="{FF2B5EF4-FFF2-40B4-BE49-F238E27FC236}">
                <a16:creationId xmlns:a16="http://schemas.microsoft.com/office/drawing/2014/main" id="{8A3185B6-9E13-4A2D-93CC-B4C6637AA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48" y="3269808"/>
            <a:ext cx="4467225" cy="459503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4106" name="Text Box 14">
            <a:extLst>
              <a:ext uri="{FF2B5EF4-FFF2-40B4-BE49-F238E27FC236}">
                <a16:creationId xmlns:a16="http://schemas.microsoft.com/office/drawing/2014/main" id="{A0B98866-B4A5-49D3-80AD-8327C4D4F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20" y="3369013"/>
            <a:ext cx="4050204" cy="52722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solidFill>
                  <a:srgbClr val="33CC33"/>
                </a:solidFill>
                <a:latin typeface="Arial Black" panose="020B0A04020102020204" pitchFamily="34" charset="0"/>
              </a:rPr>
              <a:t>Accepted Electronics: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Cassette Players &amp; Cassettes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CD Players &amp; CD’s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Copiers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Cameras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Computer Mice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Desktop or Personal Computers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Desktop Printers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Desktop Fax Machines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DVD Players &amp; DVD’s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E-Book Readers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Electronic wires, cabling, chargers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Keyboards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Laptops/Tablets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MP3 Players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Modems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Personal Digital Assistants (PDAs)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Scanners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Speakers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Stereo &amp; Radio Equipment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Televisions/Flat Screens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VCR’s &amp; VCR Tapes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i="1" dirty="0">
                <a:solidFill>
                  <a:srgbClr val="FF0000"/>
                </a:solidFill>
                <a:latin typeface="Arial Black" panose="020B0A04020102020204" pitchFamily="34" charset="0"/>
              </a:rPr>
              <a:t>* No Appliances Please *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b="1" u="sng" dirty="0">
              <a:solidFill>
                <a:srgbClr val="000000"/>
              </a:solidFill>
              <a:highlight>
                <a:srgbClr val="FFFF00"/>
              </a:highlight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13" name="Rectangle 25">
            <a:extLst>
              <a:ext uri="{FF2B5EF4-FFF2-40B4-BE49-F238E27FC236}">
                <a16:creationId xmlns:a16="http://schemas.microsoft.com/office/drawing/2014/main" id="{1EAF3F0D-EDDD-4833-9374-6F3B643C2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34500"/>
            <a:ext cx="5245099" cy="241300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2074" name="Text Box 26">
            <a:extLst>
              <a:ext uri="{FF2B5EF4-FFF2-40B4-BE49-F238E27FC236}">
                <a16:creationId xmlns:a16="http://schemas.microsoft.com/office/drawing/2014/main" id="{2961FD54-23A9-4CE4-93CC-193ECC3B9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394825"/>
            <a:ext cx="4813300" cy="2063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45000"/>
              </a:lnSpc>
              <a:spcBef>
                <a:spcPct val="50000"/>
              </a:spcBef>
              <a:defRPr/>
            </a:pPr>
            <a:r>
              <a:rPr lang="en-US" altLang="en-US" sz="1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 Information Call (973) 579–6998 or www.scmua.org</a:t>
            </a:r>
          </a:p>
        </p:txBody>
      </p:sp>
      <p:sp>
        <p:nvSpPr>
          <p:cNvPr id="4116" name="Line 27">
            <a:extLst>
              <a:ext uri="{FF2B5EF4-FFF2-40B4-BE49-F238E27FC236}">
                <a16:creationId xmlns:a16="http://schemas.microsoft.com/office/drawing/2014/main" id="{42BFA17F-F7F6-4683-93ED-5865642E4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9067800"/>
            <a:ext cx="0" cy="533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118" name="Google Shape;149;p2">
            <a:extLst>
              <a:ext uri="{FF2B5EF4-FFF2-40B4-BE49-F238E27FC236}">
                <a16:creationId xmlns:a16="http://schemas.microsoft.com/office/drawing/2014/main" id="{9AA4A4A1-14C5-48C1-9F23-3868F54AF4C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63" y="2032000"/>
            <a:ext cx="12398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B71449C-6F51-4916-B9E4-5AE85D51E762}"/>
              </a:ext>
            </a:extLst>
          </p:cNvPr>
          <p:cNvSpPr/>
          <p:nvPr/>
        </p:nvSpPr>
        <p:spPr>
          <a:xfrm>
            <a:off x="579290" y="-18357"/>
            <a:ext cx="452739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Electronics </a:t>
            </a:r>
          </a:p>
          <a:p>
            <a:pPr algn="ctr"/>
            <a:r>
              <a:rPr lang="en-US" sz="44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Recycling Day</a:t>
            </a:r>
            <a:endParaRPr lang="en-US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9401BE-4995-42C7-83B3-BF131E0B8C1F}"/>
              </a:ext>
            </a:extLst>
          </p:cNvPr>
          <p:cNvSpPr/>
          <p:nvPr/>
        </p:nvSpPr>
        <p:spPr>
          <a:xfrm>
            <a:off x="438148" y="1360413"/>
            <a:ext cx="46797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Saturday –Oct. 5, 2024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D38650-63C2-41DB-BE40-B1E72B12899F}"/>
              </a:ext>
            </a:extLst>
          </p:cNvPr>
          <p:cNvSpPr/>
          <p:nvPr/>
        </p:nvSpPr>
        <p:spPr bwMode="auto">
          <a:xfrm>
            <a:off x="37573" y="7972112"/>
            <a:ext cx="5182654" cy="10956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EBD678-BC31-40F3-A226-C3F9EF0CFBE6}"/>
              </a:ext>
            </a:extLst>
          </p:cNvPr>
          <p:cNvSpPr txBox="1"/>
          <p:nvPr/>
        </p:nvSpPr>
        <p:spPr>
          <a:xfrm>
            <a:off x="59473" y="8096316"/>
            <a:ext cx="52245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SUSSEX COUNTY Schools &amp; Agencies</a:t>
            </a:r>
          </a:p>
          <a:p>
            <a:pPr algn="ctr"/>
            <a:r>
              <a:rPr lang="en-US" b="1" i="1" dirty="0">
                <a:solidFill>
                  <a:srgbClr val="0070C0"/>
                </a:solidFill>
              </a:rPr>
              <a:t>Schedule drop-off time for </a:t>
            </a:r>
            <a:r>
              <a:rPr lang="en-US" b="1" i="1" u="sng" dirty="0">
                <a:solidFill>
                  <a:srgbClr val="0070C0"/>
                </a:solidFill>
              </a:rPr>
              <a:t>Friday Oct. 4th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Call Dawn Latincsics @ 973-579-6998 Ext 107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0">
    <a:dk1>
      <a:srgbClr val="777777"/>
    </a:dk1>
    <a:lt1>
      <a:srgbClr val="FFFFFF"/>
    </a:lt1>
    <a:dk2>
      <a:srgbClr val="686B5D"/>
    </a:dk2>
    <a:lt2>
      <a:srgbClr val="D1D1CB"/>
    </a:lt2>
    <a:accent1>
      <a:srgbClr val="909082"/>
    </a:accent1>
    <a:accent2>
      <a:srgbClr val="809EA8"/>
    </a:accent2>
    <a:accent3>
      <a:srgbClr val="B9BAB6"/>
    </a:accent3>
    <a:accent4>
      <a:srgbClr val="DADADA"/>
    </a:accent4>
    <a:accent5>
      <a:srgbClr val="C6C6C1"/>
    </a:accent5>
    <a:accent6>
      <a:srgbClr val="738F98"/>
    </a:accent6>
    <a:hlink>
      <a:srgbClr val="FFCC66"/>
    </a:hlink>
    <a:folHlink>
      <a:srgbClr val="E9DCB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4F24632EED448A0FED142485C0550" ma:contentTypeVersion="9" ma:contentTypeDescription="Create a new document." ma:contentTypeScope="" ma:versionID="491fcb09371bee855a95cce6e9710dae">
  <xsd:schema xmlns:xsd="http://www.w3.org/2001/XMLSchema" xmlns:xs="http://www.w3.org/2001/XMLSchema" xmlns:p="http://schemas.microsoft.com/office/2006/metadata/properties" xmlns:ns3="b65de2e1-9f5e-4b5f-80c9-295bde159580" targetNamespace="http://schemas.microsoft.com/office/2006/metadata/properties" ma:root="true" ma:fieldsID="f79c9535c82453d9ee0d0a625d98bad7" ns3:_="">
    <xsd:import namespace="b65de2e1-9f5e-4b5f-80c9-295bde1595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de2e1-9f5e-4b5f-80c9-295bde1595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BED22-E5A7-4D8D-AC7B-B0F4B9A63A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5de2e1-9f5e-4b5f-80c9-295bde1595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E9E351-02A1-4B92-8AF5-5DF891C70FA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65de2e1-9f5e-4b5f-80c9-295bde15958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A6B8B7B-AFC4-42BE-BC44-D18E70A8A1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134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SCMUA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Patty DeClesis</cp:lastModifiedBy>
  <cp:revision>118</cp:revision>
  <cp:lastPrinted>2024-08-28T14:01:42Z</cp:lastPrinted>
  <dcterms:created xsi:type="dcterms:W3CDTF">2007-07-10T18:25:05Z</dcterms:created>
  <dcterms:modified xsi:type="dcterms:W3CDTF">2024-08-28T19:19:41Z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0x010100E5E4F24632EED448A0FED142485C0550</vt:lpwstr>
  </property>
</Properties>
</file>