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4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766" y="48"/>
      </p:cViewPr>
      <p:guideLst>
        <p:guide orient="horz" pos="2880"/>
        <p:guide pos="2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3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0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7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5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8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5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7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3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0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D55B5-9D64-49CB-8B47-FDB599A5F45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AF7D-EAF7-456E-AC7C-035110CB8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2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mua.org/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pngall.com/clothing-pn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303519F-BAD3-4A1B-B884-08592179EAA3}"/>
              </a:ext>
            </a:extLst>
          </p:cNvPr>
          <p:cNvSpPr/>
          <p:nvPr/>
        </p:nvSpPr>
        <p:spPr>
          <a:xfrm>
            <a:off x="1105945" y="6460176"/>
            <a:ext cx="4685185" cy="1043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24CA00-D8F6-472E-995B-FC056C3CC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1973" y="3613860"/>
            <a:ext cx="2589058" cy="2421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B8C20-8D58-43DD-8619-1E41DD65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846" y="188966"/>
            <a:ext cx="6545385" cy="62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C82E8-5FF9-44CD-8688-D2D69D6D6ED8}"/>
              </a:ext>
            </a:extLst>
          </p:cNvPr>
          <p:cNvSpPr txBox="1"/>
          <p:nvPr/>
        </p:nvSpPr>
        <p:spPr>
          <a:xfrm>
            <a:off x="1367203" y="313891"/>
            <a:ext cx="4123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Clothing &amp; Textile Recycling</a:t>
            </a:r>
            <a:br>
              <a:rPr lang="en-US" altLang="en-US" sz="28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Google Shape;149;p2" descr="SCMUA logo: Sussex County Municipal Utilities Authority with recyling symbol over an outline of Sussex County shape. Connect, collect, conserve.">
            <a:extLst>
              <a:ext uri="{FF2B5EF4-FFF2-40B4-BE49-F238E27FC236}">
                <a16:creationId xmlns:a16="http://schemas.microsoft.com/office/drawing/2014/main" id="{64C45CD3-1632-4B51-98F9-7AE73D82B2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8298448"/>
            <a:ext cx="1729643" cy="8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 descr="Text box containing information on proper disposal of fluorescent bulbs">
            <a:extLst>
              <a:ext uri="{FF2B5EF4-FFF2-40B4-BE49-F238E27FC236}">
                <a16:creationId xmlns:a16="http://schemas.microsoft.com/office/drawing/2014/main" id="{E5AF8F33-0CD9-4E73-A0FC-7B787C6B7A42}"/>
              </a:ext>
            </a:extLst>
          </p:cNvPr>
          <p:cNvSpPr txBox="1"/>
          <p:nvPr/>
        </p:nvSpPr>
        <p:spPr>
          <a:xfrm>
            <a:off x="275004" y="2075512"/>
            <a:ext cx="658299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sz="1400" dirty="0"/>
              <a:t>Sussex County residents may recycle </a:t>
            </a:r>
            <a:r>
              <a:rPr lang="en-US" sz="1400" b="1" dirty="0"/>
              <a:t>all textiles </a:t>
            </a:r>
            <a:r>
              <a:rPr lang="en-US" sz="1400" dirty="0"/>
              <a:t>(woven and non-woven fabrics) at the </a:t>
            </a:r>
            <a:r>
              <a:rPr lang="en-US" sz="1400" b="1" dirty="0"/>
              <a:t>SCMUA Recycling Center </a:t>
            </a:r>
            <a:r>
              <a:rPr lang="en-US" sz="1400" dirty="0"/>
              <a:t>including:</a:t>
            </a:r>
          </a:p>
          <a:p>
            <a:endParaRPr lang="en-US" sz="2000" b="1" dirty="0"/>
          </a:p>
          <a:p>
            <a:pPr algn="ctr"/>
            <a:r>
              <a:rPr lang="en-US" b="1" dirty="0"/>
              <a:t>Clean Clothing</a:t>
            </a:r>
          </a:p>
          <a:p>
            <a:pPr algn="ctr"/>
            <a:r>
              <a:rPr lang="en-US" b="1" dirty="0"/>
              <a:t>Shoes</a:t>
            </a:r>
          </a:p>
          <a:p>
            <a:pPr algn="ctr"/>
            <a:r>
              <a:rPr lang="en-US" b="1" dirty="0"/>
              <a:t>Handbags</a:t>
            </a:r>
          </a:p>
          <a:p>
            <a:pPr algn="ctr"/>
            <a:r>
              <a:rPr lang="en-US" b="1" dirty="0"/>
              <a:t>Tablecloths</a:t>
            </a:r>
          </a:p>
          <a:p>
            <a:pPr algn="ctr"/>
            <a:r>
              <a:rPr lang="en-US" b="1" dirty="0"/>
              <a:t>Sheets</a:t>
            </a:r>
          </a:p>
          <a:p>
            <a:pPr algn="ctr"/>
            <a:r>
              <a:rPr lang="en-US" b="1" dirty="0"/>
              <a:t>Comforters</a:t>
            </a:r>
          </a:p>
          <a:p>
            <a:pPr algn="ctr"/>
            <a:r>
              <a:rPr lang="en-US" b="1" dirty="0"/>
              <a:t>Bedspreads</a:t>
            </a:r>
          </a:p>
          <a:p>
            <a:pPr algn="ctr"/>
            <a:r>
              <a:rPr lang="en-US" b="1" dirty="0"/>
              <a:t>Towels</a:t>
            </a:r>
          </a:p>
          <a:p>
            <a:pPr algn="ctr"/>
            <a:endParaRPr lang="en-US" b="1" dirty="0"/>
          </a:p>
          <a:p>
            <a:r>
              <a:rPr lang="en-US" sz="1400" dirty="0"/>
              <a:t>Revenue from the clothing recycling program benefits the following local organizations:</a:t>
            </a:r>
          </a:p>
          <a:p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Sussex County Crimestoppers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Northern New Jersey Veterans Memorial Cemetery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 Salute Guard of Honor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Sussex County Municipal Utilities Authority</a:t>
            </a:r>
          </a:p>
          <a:p>
            <a:pPr lvl="2"/>
            <a:endParaRPr lang="en-US" sz="1400" b="1" u="sng" dirty="0"/>
          </a:p>
          <a:p>
            <a:endParaRPr lang="en-US" sz="1400" b="1" u="sng" dirty="0"/>
          </a:p>
          <a:p>
            <a:endParaRPr lang="en-US" sz="1400" b="1" u="sng" dirty="0"/>
          </a:p>
          <a:p>
            <a:endParaRPr lang="en-US" sz="1400" b="1" u="sng" dirty="0"/>
          </a:p>
          <a:p>
            <a:endParaRPr lang="en-US" sz="1400" b="1" u="sng" dirty="0"/>
          </a:p>
          <a:p>
            <a:r>
              <a:rPr lang="en-US" sz="1400" b="1" u="sng" dirty="0"/>
              <a:t>For more information:</a:t>
            </a:r>
            <a:endParaRPr lang="en-US" sz="1400" dirty="0"/>
          </a:p>
          <a:p>
            <a:r>
              <a:rPr lang="en-US" sz="1400" dirty="0"/>
              <a:t>SCMUA:  </a:t>
            </a:r>
            <a:r>
              <a:rPr lang="en-US" sz="1400" i="1" dirty="0"/>
              <a:t>973-579-5998  </a:t>
            </a:r>
            <a:r>
              <a:rPr lang="en-US" sz="1400" i="1" dirty="0">
                <a:hlinkClick r:id="rId3"/>
              </a:rPr>
              <a:t>www.scmua.org</a:t>
            </a:r>
            <a:endParaRPr lang="en-US" sz="1400" i="1" dirty="0"/>
          </a:p>
          <a:p>
            <a:r>
              <a:rPr lang="en-US" sz="1400" dirty="0"/>
              <a:t>34 Route 94, Lafayette, NJ 07848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9" name="Picture 8" descr="A picture containing indoor, clothes&#10;&#10;Description automatically generated">
            <a:extLst>
              <a:ext uri="{FF2B5EF4-FFF2-40B4-BE49-F238E27FC236}">
                <a16:creationId xmlns:a16="http://schemas.microsoft.com/office/drawing/2014/main" id="{F0FE2F35-5F9F-40B8-86AD-CA0CCBA64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29199" y="4572000"/>
            <a:ext cx="1944064" cy="1440520"/>
          </a:xfrm>
          <a:prstGeom prst="rect">
            <a:avLst/>
          </a:prstGeom>
        </p:spPr>
      </p:pic>
      <p:pic>
        <p:nvPicPr>
          <p:cNvPr id="16" name="Picture 15" descr="Four pairs of sneakers in different sizes">
            <a:extLst>
              <a:ext uri="{FF2B5EF4-FFF2-40B4-BE49-F238E27FC236}">
                <a16:creationId xmlns:a16="http://schemas.microsoft.com/office/drawing/2014/main" id="{A9ECA98E-04BE-4D6B-AAFC-DF0003927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" y="4515658"/>
            <a:ext cx="2018806" cy="1345606"/>
          </a:xfrm>
          <a:prstGeom prst="rect">
            <a:avLst/>
          </a:prstGeom>
        </p:spPr>
      </p:pic>
      <p:pic>
        <p:nvPicPr>
          <p:cNvPr id="3" name="Picture 2" descr="A group of shipping containers&#10;&#10;Description automatically generated with low confidence">
            <a:extLst>
              <a:ext uri="{FF2B5EF4-FFF2-40B4-BE49-F238E27FC236}">
                <a16:creationId xmlns:a16="http://schemas.microsoft.com/office/drawing/2014/main" id="{FD153356-0833-D0AC-99F1-EECB02734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94" y="822607"/>
            <a:ext cx="3610602" cy="20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85</Words>
  <Application>Microsoft Office PowerPoint</Application>
  <PresentationFormat>Letter Paper (8.5x11 in)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Latincsics</dc:creator>
  <cp:lastModifiedBy>Patty DeClesis</cp:lastModifiedBy>
  <cp:revision>26</cp:revision>
  <cp:lastPrinted>2022-07-19T15:06:36Z</cp:lastPrinted>
  <dcterms:created xsi:type="dcterms:W3CDTF">2021-08-19T17:07:32Z</dcterms:created>
  <dcterms:modified xsi:type="dcterms:W3CDTF">2022-07-25T14:31:09Z</dcterms:modified>
</cp:coreProperties>
</file>