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letter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EE32"/>
    <a:srgbClr val="DE1234"/>
    <a:srgbClr val="CD2354"/>
    <a:srgbClr val="AF41AC"/>
    <a:srgbClr val="6F6090"/>
    <a:srgbClr val="18982D"/>
    <a:srgbClr val="F6A004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3" autoAdjust="0"/>
    <p:restoredTop sz="86375" autoAdjust="0"/>
  </p:normalViewPr>
  <p:slideViewPr>
    <p:cSldViewPr snapToGrid="0">
      <p:cViewPr varScale="1">
        <p:scale>
          <a:sx n="43" d="100"/>
          <a:sy n="43" d="100"/>
        </p:scale>
        <p:origin x="1877" y="6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96B8600-8AD9-4F2E-B538-B0EA6F5304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523" cy="46624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49" tIns="46573" rIns="93149" bIns="46573" numCol="1" anchor="t" anchorCtr="0" compatLnSpc="1">
            <a:prstTxWarp prst="textNoShape">
              <a:avLst/>
            </a:prstTxWarp>
          </a:bodyPr>
          <a:lstStyle>
            <a:lvl1pPr defTabSz="93097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593C108-1D74-46F8-9EB4-8421489342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292" y="1"/>
            <a:ext cx="3037523" cy="46624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49" tIns="46573" rIns="93149" bIns="46573" numCol="1" anchor="t" anchorCtr="0" compatLnSpc="1">
            <a:prstTxWarp prst="textNoShape">
              <a:avLst/>
            </a:prstTxWarp>
          </a:bodyPr>
          <a:lstStyle>
            <a:lvl1pPr algn="r" defTabSz="93097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3F84665C-1B89-4345-BE30-7B97095EDC6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8568"/>
            <a:ext cx="3037523" cy="46624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49" tIns="46573" rIns="93149" bIns="46573" numCol="1" anchor="b" anchorCtr="0" compatLnSpc="1">
            <a:prstTxWarp prst="textNoShape">
              <a:avLst/>
            </a:prstTxWarp>
          </a:bodyPr>
          <a:lstStyle>
            <a:lvl1pPr defTabSz="93097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7786B62D-0241-4DB5-850F-512E55E1CAF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292" y="8828568"/>
            <a:ext cx="3037523" cy="46624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49" tIns="46573" rIns="93149" bIns="46573" numCol="1" anchor="b" anchorCtr="0" compatLnSpc="1">
            <a:prstTxWarp prst="textNoShape">
              <a:avLst/>
            </a:prstTxWarp>
          </a:bodyPr>
          <a:lstStyle>
            <a:lvl1pPr algn="r" defTabSz="930372" eaLnBrk="1" hangingPunct="1">
              <a:defRPr sz="1200"/>
            </a:lvl1pPr>
          </a:lstStyle>
          <a:p>
            <a:pPr>
              <a:defRPr/>
            </a:pPr>
            <a:fld id="{6DBCDD11-2AD4-4104-ADFF-3E5D720A88C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414EFC6-0AC9-45E3-8B43-319688989E1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523" cy="46624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49" tIns="46573" rIns="93149" bIns="46573" numCol="1" anchor="t" anchorCtr="0" compatLnSpc="1">
            <a:prstTxWarp prst="textNoShape">
              <a:avLst/>
            </a:prstTxWarp>
          </a:bodyPr>
          <a:lstStyle>
            <a:lvl1pPr defTabSz="93097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EAB3AC6-4DBB-4344-B4C1-678EB238930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1292" y="1"/>
            <a:ext cx="3037523" cy="46624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49" tIns="46573" rIns="93149" bIns="46573" numCol="1" anchor="t" anchorCtr="0" compatLnSpc="1">
            <a:prstTxWarp prst="textNoShape">
              <a:avLst/>
            </a:prstTxWarp>
          </a:bodyPr>
          <a:lstStyle>
            <a:lvl1pPr algn="r" defTabSz="93097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133C86F-F413-4BC5-B5BC-D55A888221F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7100" y="696913"/>
            <a:ext cx="2616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91712A64-7BA1-4CBA-A0A6-B3DDAEB7E0C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09" y="4416663"/>
            <a:ext cx="5605783" cy="418353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49" tIns="46573" rIns="93149" bIns="465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D0D9C8AB-3A27-45F0-B9F5-53E4D2FD068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8568"/>
            <a:ext cx="3037523" cy="46624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49" tIns="46573" rIns="93149" bIns="46573" numCol="1" anchor="b" anchorCtr="0" compatLnSpc="1">
            <a:prstTxWarp prst="textNoShape">
              <a:avLst/>
            </a:prstTxWarp>
          </a:bodyPr>
          <a:lstStyle>
            <a:lvl1pPr defTabSz="93097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D44C88F2-0C76-4CD9-B068-9F72E02EEA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292" y="8828568"/>
            <a:ext cx="3037523" cy="46624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49" tIns="46573" rIns="93149" bIns="46573" numCol="1" anchor="b" anchorCtr="0" compatLnSpc="1">
            <a:prstTxWarp prst="textNoShape">
              <a:avLst/>
            </a:prstTxWarp>
          </a:bodyPr>
          <a:lstStyle>
            <a:lvl1pPr algn="r" defTabSz="930372" eaLnBrk="1" hangingPunct="1">
              <a:defRPr sz="1200"/>
            </a:lvl1pPr>
          </a:lstStyle>
          <a:p>
            <a:pPr>
              <a:defRPr/>
            </a:pPr>
            <a:fld id="{C4B07D20-CF56-40E5-8421-2F671F84D7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9D1BC6EB-E88D-478F-A382-D923F1FAAE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2915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4131" indent="-280651" defTabSz="92915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0530" indent="-223569" defTabSz="92915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4010" indent="-223569" defTabSz="92915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5904" indent="-223569" defTabSz="92915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2555" indent="-223569" defTabSz="929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9207" indent="-223569" defTabSz="929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5858" indent="-223569" defTabSz="929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2509" indent="-223569" defTabSz="929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5B94E5-290B-43B9-9ED4-4C9A3010DFF2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B4C234-2DED-460E-8C68-17BF0D6C00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176C3FA2-3DE3-4807-9F99-38067AA26F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06EBEA-407D-4AC8-804E-F9202C6992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329206-2193-4196-8D6A-A75F8B03DB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590E32-BD51-482C-BFCC-2AAEF253FC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CC11A-B5D8-48CF-BB7E-E767DE664DA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377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A8BE83-DC32-4300-BB4A-D09700AA6F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76C882-B4B9-4448-A693-F18F3EBE1E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D9E912-6153-4F3D-87F7-98C1F24939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66C45-CBAF-4887-B048-772A4C3F307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04044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5125"/>
            <a:ext cx="1543050" cy="7802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5125"/>
            <a:ext cx="4476750" cy="7802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50EA72-76F8-4B1D-A830-64066CB1FF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26CA5F-ADEE-4B8D-A69E-EFF6CD1CA4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602D856-30D4-4B5F-9FAB-47F99F23E3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CB122-1102-4EB2-8B35-D3CE64F78ED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4721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89A38B-A3E0-4E3F-AB34-AA8BA57C27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D49D87-8323-40FA-86C3-57D13AE440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7A8094-D620-44A1-B053-27CF33A035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3C1A0-147B-4B0D-B481-F584F974314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641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99B79D-D095-46CA-8ADB-D715F9EBB0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B885CA-375D-41E7-B70E-205BD83313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A84A24-7DEA-4BF7-939C-232DD1550B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61BB2-D109-4C6C-B833-045BB15476A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63024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0A40E6-55E7-4BA9-8011-D48A0458C5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C54840-D434-4515-91AC-7C7B4E4FA4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17E9AA-FF8F-46B8-96B0-821AB05D91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3DE47-4C88-4AD8-A150-75DD461F928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8168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54DB708-E3DB-482A-894F-63C375AB46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E5C61EC-95C6-413C-B65F-CA9D9D3630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15EE7E2-2187-4DA0-9B0B-4DF92A39E8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0E087-B941-4569-B9E3-666FC882AA4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57306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B3FDC6B-DE19-4DF0-B663-E4E6A522A5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81F3901-C69C-4532-AF45-546377545F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3B7A221-EE35-462E-A75B-7B6FFDA70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E6509-69F2-4995-8648-FD94B1CF846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7825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5F1D101-7625-45F6-BD04-28F396EB72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45B4395-5972-4C6D-A804-8109DD26F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5A5F781-1784-40C8-9343-5EEBAE66D8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0A2F6-0A44-4F5D-9BD4-3C338A2F4D8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71544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82DF8E-322B-4D0B-90B9-C6CD700042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4817FE-49F6-4C49-9617-464591F2BD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C37021-05CF-4BED-98EC-DAAA2191D7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CBF26-B959-4AAC-ABA2-CF4BE35627A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0552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67CBBC-2FD2-4823-AB22-2172E1150F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4CFD00-0C59-4AAD-8034-D6B7004090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56E80E-7F9F-474D-9201-5D414620C5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A4E37-AF3C-45CC-8477-C52072D91D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25034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CD696FD-28AA-4AAA-987D-50A9BEB97C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5125"/>
            <a:ext cx="6172200" cy="152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634" tIns="34317" rIns="68634" bIns="343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3B01DE3-3C11-4BD4-BA97-EE7FEB71A3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634" tIns="34317" rIns="68634" bIns="343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275FCEA-8B3F-4604-8E84-E69B11AA279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68634" tIns="34317" rIns="68634" bIns="34317" numCol="1" anchor="t" anchorCtr="0" compatLnSpc="1">
            <a:prstTxWarp prst="textNoShape">
              <a:avLst/>
            </a:prstTxWarp>
          </a:bodyPr>
          <a:lstStyle>
            <a:lvl1pPr defTabSz="685800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5BDE20A-888A-4F1A-8518-B435B0BDA4A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68634" tIns="34317" rIns="68634" bIns="34317" numCol="1" anchor="t" anchorCtr="0" compatLnSpc="1">
            <a:prstTxWarp prst="textNoShape">
              <a:avLst/>
            </a:prstTxWarp>
          </a:bodyPr>
          <a:lstStyle>
            <a:lvl1pPr algn="ctr" defTabSz="685800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B87D2CF-275A-4F88-8BF9-6CDE20B5147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68634" tIns="34317" rIns="68634" bIns="34317" numCol="1" anchor="t" anchorCtr="0" compatLnSpc="1">
            <a:prstTxWarp prst="textNoShape">
              <a:avLst/>
            </a:prstTxWarp>
          </a:bodyPr>
          <a:lstStyle>
            <a:lvl1pPr algn="r" defTabSz="685800" eaLnBrk="1" hangingPunct="1">
              <a:defRPr sz="1100"/>
            </a:lvl1pPr>
          </a:lstStyle>
          <a:p>
            <a:pPr>
              <a:defRPr/>
            </a:pPr>
            <a:fld id="{A03BADB5-0B8B-4320-A2C7-C6FD61A8CBC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4572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9144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3716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8288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defTabSz="6858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8838" indent="-173038" algn="l" defTabSz="68580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171450" algn="l" defTabSz="685800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4638" indent="-171450" algn="l" defTabSz="685800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2001838" indent="-171450" algn="l" defTabSz="68580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459038" indent="-171450" algn="l" defTabSz="68580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916238" indent="-171450" algn="l" defTabSz="68580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373438" indent="-171450" algn="l" defTabSz="68580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val 3">
            <a:extLst>
              <a:ext uri="{FF2B5EF4-FFF2-40B4-BE49-F238E27FC236}">
                <a16:creationId xmlns:a16="http://schemas.microsoft.com/office/drawing/2014/main" id="{14B991BE-EAD2-40ED-921B-E2E84A7113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7044" y="1843381"/>
            <a:ext cx="2968625" cy="1508125"/>
          </a:xfrm>
          <a:prstGeom prst="ellipse">
            <a:avLst/>
          </a:prstGeom>
          <a:solidFill>
            <a:srgbClr val="94EE32">
              <a:alpha val="6901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/>
          </a:p>
        </p:txBody>
      </p:sp>
      <p:sp>
        <p:nvSpPr>
          <p:cNvPr id="4099" name="WordArt 7">
            <a:extLst>
              <a:ext uri="{FF2B5EF4-FFF2-40B4-BE49-F238E27FC236}">
                <a16:creationId xmlns:a16="http://schemas.microsoft.com/office/drawing/2014/main" id="{726A47C5-7BEB-45BC-A089-DA997C0AFE6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9693" y="1276294"/>
            <a:ext cx="5792209" cy="52887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spc="280" dirty="0">
                <a:latin typeface="Arial Black" panose="020B0A04020102020204" pitchFamily="34" charset="0"/>
                <a:cs typeface="Arial" panose="020B0604020202020204" pitchFamily="34" charset="0"/>
              </a:rPr>
              <a:t>E-Waste Collection Event</a:t>
            </a:r>
          </a:p>
        </p:txBody>
      </p:sp>
      <p:sp>
        <p:nvSpPr>
          <p:cNvPr id="4100" name="Oval 5">
            <a:extLst>
              <a:ext uri="{FF2B5EF4-FFF2-40B4-BE49-F238E27FC236}">
                <a16:creationId xmlns:a16="http://schemas.microsoft.com/office/drawing/2014/main" id="{8737188C-14EE-4FF3-ACB1-9914C7B5F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8" y="-23813"/>
            <a:ext cx="5076825" cy="2016126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27" tIns="45713" rIns="91427" bIns="45713" anchor="ctr"/>
          <a:lstStyle>
            <a:lvl1pPr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 defTabSz="6858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8838" indent="-173038" defTabSz="6858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1738" indent="-171450" defTabSz="6858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4638" indent="-171450" defTabSz="6858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018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590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162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734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 dirty="0"/>
          </a:p>
        </p:txBody>
      </p:sp>
      <p:sp>
        <p:nvSpPr>
          <p:cNvPr id="3" name="Rectangle 2" descr="Saturday May 22nd, 2021 7AM-2PM">
            <a:extLst>
              <a:ext uri="{FF2B5EF4-FFF2-40B4-BE49-F238E27FC236}">
                <a16:creationId xmlns:a16="http://schemas.microsoft.com/office/drawing/2014/main" id="{8A64FE11-E6B1-47C0-963F-0B1B95C5FDBC}"/>
              </a:ext>
            </a:extLst>
          </p:cNvPr>
          <p:cNvSpPr/>
          <p:nvPr/>
        </p:nvSpPr>
        <p:spPr>
          <a:xfrm>
            <a:off x="1852472" y="1884745"/>
            <a:ext cx="2825204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Saturday</a:t>
            </a:r>
          </a:p>
          <a:p>
            <a:pPr algn="ctr">
              <a:defRPr/>
            </a:pP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July 24th, 2021</a:t>
            </a:r>
          </a:p>
          <a:p>
            <a:pPr algn="ctr">
              <a:defRPr/>
            </a:pP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7AM-2PM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DB631CC-3189-4B6B-A9D7-88ED2105ADE9}"/>
              </a:ext>
            </a:extLst>
          </p:cNvPr>
          <p:cNvSpPr txBox="1"/>
          <p:nvPr/>
        </p:nvSpPr>
        <p:spPr>
          <a:xfrm>
            <a:off x="1327630" y="4885077"/>
            <a:ext cx="3612190" cy="861774"/>
          </a:xfrm>
          <a:prstGeom prst="rect">
            <a:avLst/>
          </a:prstGeom>
          <a:solidFill>
            <a:srgbClr val="FF0000">
              <a:alpha val="79000"/>
            </a:srgb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u="sng" dirty="0">
                <a:solidFill>
                  <a:srgbClr val="000000"/>
                </a:solidFill>
                <a:latin typeface="Arial Black" panose="020B0A04020102020204" pitchFamily="34" charset="0"/>
              </a:rPr>
              <a:t>SAFETY GUIDELINES: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srgbClr val="000000"/>
                </a:solidFill>
                <a:latin typeface="Arial Black" panose="020B0A04020102020204" pitchFamily="34" charset="0"/>
              </a:rPr>
              <a:t>Place e-waste in trunk or truck bed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srgbClr val="000000"/>
                </a:solidFill>
                <a:latin typeface="Arial Black" panose="020B0A04020102020204" pitchFamily="34" charset="0"/>
              </a:rPr>
              <a:t>Customers stay in vehicles</a:t>
            </a:r>
          </a:p>
          <a:p>
            <a:pPr>
              <a:defRPr/>
            </a:pPr>
            <a:endParaRPr lang="en-US" sz="1200" b="1" dirty="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107" name="Text Box 161">
            <a:extLst>
              <a:ext uri="{FF2B5EF4-FFF2-40B4-BE49-F238E27FC236}">
                <a16:creationId xmlns:a16="http://schemas.microsoft.com/office/drawing/2014/main" id="{B43D3FF9-D60B-4FCE-ADFA-B4E07F86A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708" y="3379218"/>
            <a:ext cx="540658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u="sng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Electronics waste </a:t>
            </a:r>
            <a:r>
              <a:rPr lang="en-US" altLang="en-US" sz="1800" b="1" u="sng" dirty="0">
                <a:latin typeface="Arial Black" panose="020B0A04020102020204" pitchFamily="34" charset="0"/>
              </a:rPr>
              <a:t>includes: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 Black" panose="020B0A04020102020204" pitchFamily="34" charset="0"/>
              </a:rPr>
              <a:t>Computers, hard drives, printers TV’s, monitors, VCR’s, Stereos, CD players, CD’s &amp; DVD’s, Copiers, fax machines</a:t>
            </a:r>
          </a:p>
        </p:txBody>
      </p:sp>
      <p:sp>
        <p:nvSpPr>
          <p:cNvPr id="4101" name="WordArt 70">
            <a:extLst>
              <a:ext uri="{FF2B5EF4-FFF2-40B4-BE49-F238E27FC236}">
                <a16:creationId xmlns:a16="http://schemas.microsoft.com/office/drawing/2014/main" id="{87C8BE65-8002-458A-B3F1-F8994FA1232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28688" y="4601391"/>
            <a:ext cx="4410075" cy="1619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00" i="1" kern="10" dirty="0">
                <a:latin typeface="Arial Black" panose="020B0A04020102020204" pitchFamily="34" charset="0"/>
              </a:rPr>
              <a:t>UP TO 5 UNITS PER VEHICLE AT NO CHARGE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C44A1F-D92B-46EE-9148-1CA5CFD16522}"/>
              </a:ext>
            </a:extLst>
          </p:cNvPr>
          <p:cNvSpPr txBox="1"/>
          <p:nvPr/>
        </p:nvSpPr>
        <p:spPr>
          <a:xfrm>
            <a:off x="119063" y="5797890"/>
            <a:ext cx="6102839" cy="738664"/>
          </a:xfrm>
          <a:prstGeom prst="rect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n-US" b="1" dirty="0">
              <a:latin typeface="Arial" charset="0"/>
            </a:endParaRPr>
          </a:p>
          <a:p>
            <a:pPr algn="ctr" eaLnBrk="1" hangingPunct="1">
              <a:defRPr/>
            </a:pPr>
            <a:r>
              <a:rPr lang="en-US" b="1" dirty="0">
                <a:latin typeface="Arial" charset="0"/>
              </a:rPr>
              <a:t>Location: The Sussex County MUA Solid Waste/Recycling Facility</a:t>
            </a:r>
          </a:p>
          <a:p>
            <a:pPr algn="ctr" eaLnBrk="1" hangingPunct="1">
              <a:defRPr/>
            </a:pPr>
            <a:r>
              <a:rPr lang="en-US" b="1" dirty="0">
                <a:latin typeface="Arial" charset="0"/>
              </a:rPr>
              <a:t>34 State Route 94, Lafayette</a:t>
            </a:r>
          </a:p>
        </p:txBody>
      </p:sp>
      <p:sp>
        <p:nvSpPr>
          <p:cNvPr id="2218" name="Text Box 170">
            <a:extLst>
              <a:ext uri="{FF2B5EF4-FFF2-40B4-BE49-F238E27FC236}">
                <a16:creationId xmlns:a16="http://schemas.microsoft.com/office/drawing/2014/main" id="{34776587-7D87-451B-B3BD-4E9284E7B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71462" y="6710703"/>
            <a:ext cx="3506787" cy="695325"/>
          </a:xfrm>
          <a:prstGeom prst="rect">
            <a:avLst/>
          </a:prstGeom>
          <a:noFill/>
          <a:ln>
            <a:noFill/>
          </a:ln>
          <a:effectLst/>
        </p:spPr>
        <p:txBody>
          <a:bodyPr lIns="91427" tIns="45713" rIns="91427" bIns="45713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charset="0"/>
              </a:defRPr>
            </a:lvl1pPr>
            <a:lvl2pPr defTabSz="685800">
              <a:defRPr>
                <a:solidFill>
                  <a:schemeClr val="tx1"/>
                </a:solidFill>
                <a:latin typeface="Arial" charset="0"/>
              </a:defRPr>
            </a:lvl2pPr>
            <a:lvl3pPr defTabSz="685800">
              <a:defRPr>
                <a:solidFill>
                  <a:schemeClr val="tx1"/>
                </a:solidFill>
                <a:latin typeface="Arial" charset="0"/>
              </a:defRPr>
            </a:lvl3pPr>
            <a:lvl4pPr defTabSz="685800">
              <a:defRPr>
                <a:solidFill>
                  <a:schemeClr val="tx1"/>
                </a:solidFill>
                <a:latin typeface="Arial" charset="0"/>
              </a:defRPr>
            </a:lvl4pPr>
            <a:lvl5pPr defTabSz="685800">
              <a:defRPr>
                <a:solidFill>
                  <a:schemeClr val="tx1"/>
                </a:solidFill>
                <a:latin typeface="Arial" charset="0"/>
              </a:defRPr>
            </a:lvl5pPr>
            <a:lvl6pPr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b="1" dirty="0">
                <a:latin typeface="Arial Rounded MT Bold" pitchFamily="34" charset="0"/>
              </a:rPr>
              <a:t>      </a:t>
            </a:r>
            <a:r>
              <a:rPr lang="en-US" altLang="en-US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For more information:</a:t>
            </a:r>
          </a:p>
          <a:p>
            <a:pPr algn="ctr"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US" altLang="en-US" sz="1800" b="1" i="1" dirty="0">
                <a:latin typeface="Arial Rounded MT Bold" pitchFamily="34" charset="0"/>
              </a:rPr>
              <a:t>973-579-6998</a:t>
            </a:r>
          </a:p>
          <a:p>
            <a:pPr algn="ctr"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US" altLang="en-US" b="1" i="1" u="sng" dirty="0">
                <a:latin typeface="Arial Rounded MT Bold" pitchFamily="34" charset="0"/>
              </a:rPr>
              <a:t>www.scmua.org</a:t>
            </a:r>
          </a:p>
        </p:txBody>
      </p:sp>
      <p:sp>
        <p:nvSpPr>
          <p:cNvPr id="4110" name="WordArt 177">
            <a:extLst>
              <a:ext uri="{FF2B5EF4-FFF2-40B4-BE49-F238E27FC236}">
                <a16:creationId xmlns:a16="http://schemas.microsoft.com/office/drawing/2014/main" id="{F7ED8957-A31E-4B47-BCE0-D20BF8610B7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89300" y="6643829"/>
            <a:ext cx="2244725" cy="7096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60634"/>
              </a:avLst>
            </a:prstTxWarp>
          </a:bodyPr>
          <a:lstStyle/>
          <a:p>
            <a:pPr algn="ctr"/>
            <a:r>
              <a:rPr lang="en-US" sz="1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No Appliances Please!</a:t>
            </a:r>
          </a:p>
        </p:txBody>
      </p:sp>
      <p:sp>
        <p:nvSpPr>
          <p:cNvPr id="4108" name="Text Box 162">
            <a:extLst>
              <a:ext uri="{FF2B5EF4-FFF2-40B4-BE49-F238E27FC236}">
                <a16:creationId xmlns:a16="http://schemas.microsoft.com/office/drawing/2014/main" id="{54F9233C-3338-4CC3-AF27-F93EB3C9E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050" y="7499350"/>
            <a:ext cx="61785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 defTabSz="6858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8838" indent="-173038" defTabSz="6858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1738" indent="-171450" defTabSz="6858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4638" indent="-171450" defTabSz="6858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018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590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162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734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900" dirty="0"/>
              <a:t>***</a:t>
            </a:r>
            <a:r>
              <a:rPr lang="en-US" altLang="en-US" sz="900" b="1" i="1" dirty="0"/>
              <a:t>Residents/Businesses are responsible for prior removal of data from hard drives &amp; other storage media***</a:t>
            </a:r>
          </a:p>
        </p:txBody>
      </p:sp>
      <p:sp>
        <p:nvSpPr>
          <p:cNvPr id="4103" name="Text Box 80">
            <a:extLst>
              <a:ext uri="{FF2B5EF4-FFF2-40B4-BE49-F238E27FC236}">
                <a16:creationId xmlns:a16="http://schemas.microsoft.com/office/drawing/2014/main" id="{232AF311-E38E-4E29-9C4B-0F953DBED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128" y="7820168"/>
            <a:ext cx="6026910" cy="405353"/>
          </a:xfrm>
          <a:prstGeom prst="rect">
            <a:avLst/>
          </a:prstGeom>
          <a:solidFill>
            <a:srgbClr val="00B0F0">
              <a:alpha val="46000"/>
            </a:srgb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/>
        </p:spPr>
        <p:txBody>
          <a:bodyPr wrap="square" lIns="91427" tIns="45713" rIns="91427" bIns="45713">
            <a:spAutoFit/>
          </a:bodyPr>
          <a:lstStyle>
            <a:lvl1pPr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 defTabSz="6858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8838" indent="-173038" defTabSz="6858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1738" indent="-171450" defTabSz="6858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4638" indent="-171450" defTabSz="6858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018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590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162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734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Tx/>
              <a:buNone/>
              <a:defRPr/>
            </a:pPr>
            <a:r>
              <a:rPr lang="en-US" altLang="en-US" sz="1300" b="1" dirty="0"/>
              <a:t>SUSSEX COUNTY schools &amp; agencies – Schedule drop-off appointment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Tx/>
              <a:buNone/>
              <a:defRPr/>
            </a:pPr>
            <a:r>
              <a:rPr lang="en-US" altLang="en-US" sz="1300" b="1" dirty="0"/>
              <a:t>Call Dawn Latincsics @ 973-579-6998 Ext 107 or </a:t>
            </a:r>
            <a:r>
              <a:rPr lang="en-US" altLang="en-US" sz="1300" b="1" u="sng" dirty="0"/>
              <a:t>dlatincsics@scmua.org</a:t>
            </a:r>
          </a:p>
        </p:txBody>
      </p:sp>
      <p:sp>
        <p:nvSpPr>
          <p:cNvPr id="4111" name="Text Box 183">
            <a:extLst>
              <a:ext uri="{FF2B5EF4-FFF2-40B4-BE49-F238E27FC236}">
                <a16:creationId xmlns:a16="http://schemas.microsoft.com/office/drawing/2014/main" id="{D650D8B8-5101-493F-ABEB-8E39904C5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7550" y="8412163"/>
            <a:ext cx="28495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SCMUA Vendor for this event is: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Times New Roman" panose="02020603050405020304" pitchFamily="18" charset="0"/>
              </a:rPr>
              <a:t>Electronic Recyclers International, Inc.</a:t>
            </a:r>
            <a:r>
              <a:rPr lang="en-US" altLang="en-US" sz="1200" b="1" baseline="30000" dirty="0">
                <a:latin typeface="Times New Roman" panose="02020603050405020304" pitchFamily="18" charset="0"/>
              </a:rPr>
              <a:t>®</a:t>
            </a:r>
            <a:br>
              <a:rPr lang="en-US" altLang="en-US" sz="1200" b="1" dirty="0">
                <a:latin typeface="Times New Roman" panose="02020603050405020304" pitchFamily="18" charset="0"/>
              </a:rPr>
            </a:br>
            <a:r>
              <a:rPr lang="en-US" altLang="en-US" sz="1200" b="1" dirty="0">
                <a:latin typeface="Times New Roman" panose="02020603050405020304" pitchFamily="18" charset="0"/>
              </a:rPr>
              <a:t>1-800-ERI-DIRECT (374-3473)</a:t>
            </a:r>
            <a:endParaRPr lang="en-US" altLang="en-US" sz="1200" dirty="0"/>
          </a:p>
        </p:txBody>
      </p:sp>
      <p:sp>
        <p:nvSpPr>
          <p:cNvPr id="4102" name="AutoShape 91">
            <a:extLst>
              <a:ext uri="{FF2B5EF4-FFF2-40B4-BE49-F238E27FC236}">
                <a16:creationId xmlns:a16="http://schemas.microsoft.com/office/drawing/2014/main" id="{022B755F-35EC-4FF2-AB9D-C91291F43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63" y="200025"/>
            <a:ext cx="6275387" cy="844073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 defTabSz="6858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8838" indent="-173038" defTabSz="6858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1738" indent="-171450" defTabSz="6858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4638" indent="-171450" defTabSz="6858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018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590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162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734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 dirty="0"/>
          </a:p>
        </p:txBody>
      </p:sp>
      <p:pic>
        <p:nvPicPr>
          <p:cNvPr id="4106" name="Picture 159" descr="SCMUA ccc">
            <a:extLst>
              <a:ext uri="{FF2B5EF4-FFF2-40B4-BE49-F238E27FC236}">
                <a16:creationId xmlns:a16="http://schemas.microsoft.com/office/drawing/2014/main" id="{0E4B369D-C6B4-4A88-998C-E5D4104C4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278" y="202259"/>
            <a:ext cx="172209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858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858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153</Words>
  <Application>Microsoft Office PowerPoint</Application>
  <PresentationFormat>Letter Paper (8.5x11 in)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Arial Rounded MT Bold</vt:lpstr>
      <vt:lpstr>Times New Roman</vt:lpstr>
      <vt:lpstr>Default Design</vt:lpstr>
      <vt:lpstr>PowerPoint Presentation</vt:lpstr>
    </vt:vector>
  </TitlesOfParts>
  <Company>SCMUA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Laptop</dc:creator>
  <cp:lastModifiedBy>Patty DeClesis</cp:lastModifiedBy>
  <cp:revision>106</cp:revision>
  <cp:lastPrinted>2021-06-14T13:48:43Z</cp:lastPrinted>
  <dcterms:created xsi:type="dcterms:W3CDTF">2007-07-10T14:51:01Z</dcterms:created>
  <dcterms:modified xsi:type="dcterms:W3CDTF">2021-06-14T13:49:18Z</dcterms:modified>
</cp:coreProperties>
</file>